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F504-720B-46A8-B65D-4A82270A837B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319E-FE12-402A-B404-C2CCAA636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696200" cy="11652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DC CIRCUIT AND RESISTANCE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886200"/>
            <a:ext cx="4724400" cy="2743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 :- Mechanical (B23)</a:t>
            </a:r>
          </a:p>
          <a:p>
            <a:endParaRPr lang="en-US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Prajapati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Mehul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 (130980119085)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Maheshwari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Jigar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J(130980119041)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Maheshwari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Kailash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M.(13098011042)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Jafari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Kamaranhusain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M.(130980119032)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31127102117_show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676400"/>
            <a:ext cx="19050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565" y="3352800"/>
            <a:ext cx="856343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HANSABA COLLEGE OF ENGINEERING AND TECHNOLOGY, SIDHPUR (098)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86200"/>
            <a:ext cx="3733800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INSTITUTE GUIDE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SHRUJAL R PATEL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ELE DEPT. HCET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SIDHPUR</a:t>
            </a: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Voltaic Cell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Alessandro Volta (1800’s)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Battery</a:t>
            </a:r>
          </a:p>
          <a:p>
            <a:endParaRPr lang="en-US" dirty="0"/>
          </a:p>
        </p:txBody>
      </p:sp>
      <p:pic>
        <p:nvPicPr>
          <p:cNvPr id="4" name="Picture 5" descr="5E40-1_2_voltaic_c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14600"/>
            <a:ext cx="62388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envelopefilter.files.wordpress.com/2007/01/powerlin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5635625"/>
            <a:ext cx="8458200" cy="12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Electric Current and Resistance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 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electric circuit and its diagram.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causes the flow of electrons in a circuit.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Drift velocity.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Voltaic cell.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Electric Circuit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0103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Diagram of Electric Circuit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2209800"/>
            <a:ext cx="38862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464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Remember: Electric Potential Energy- Two Unlike Charges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Higher Potential Energy</a:t>
            </a:r>
          </a:p>
        </p:txBody>
      </p:sp>
      <p:pic>
        <p:nvPicPr>
          <p:cNvPr id="5" name="Picture 3" descr="C:\Program Files\Microsoft Office\MEDIA\OFFICE12\Bullets\BD21294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57800" y="1752600"/>
            <a:ext cx="685800" cy="533400"/>
          </a:xfrm>
          <a:prstGeom prst="rect">
            <a:avLst/>
          </a:prstGeom>
          <a:noFill/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6705600" y="1447800"/>
            <a:ext cx="121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38600"/>
            <a:ext cx="374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Lower Potential Energy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Program Files\Microsoft Office\MEDIA\OFFICE12\Bullets\BD21312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114800"/>
            <a:ext cx="77152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6705600" y="3810000"/>
            <a:ext cx="152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/>
              <a:t>-</a:t>
            </a:r>
            <a:endParaRPr lang="en-US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762000" y="54864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cause movement of a charge, there must be a potential difference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2639 L -4.72222E-6 0.3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1763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Closing the switch establishes a potential difference (voltage) and an electric field in the circuit.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4468187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057400"/>
            <a:ext cx="3581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Electrons flow in a net direction away from the (-) terminal.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Conventional Current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hop.pitsco.com/sharedimages/content/Large/L_Circui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524000"/>
            <a:ext cx="4648199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1828800"/>
            <a:ext cx="3505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By tradition, direction in which “positive charges” would flow.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Direction is opposite of electron flow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Battery (Chemical Cell):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device that converts chemical energy to electricity.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battery provides a potential energy difference (voltage source).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DC CIRCUIT AND RESISTANCE</vt:lpstr>
      <vt:lpstr>Slide 2</vt:lpstr>
      <vt:lpstr>Part I</vt:lpstr>
      <vt:lpstr>Electric Circuit</vt:lpstr>
      <vt:lpstr>Diagram of Electric Circuit</vt:lpstr>
      <vt:lpstr>Remember: Electric Potential Energy- Two Unlike Charges</vt:lpstr>
      <vt:lpstr>Closing the switch establishes a potential difference (voltage) and an electric field in the circuit.</vt:lpstr>
      <vt:lpstr>Conventional Current</vt:lpstr>
      <vt:lpstr>Battery (Chemical Cell):</vt:lpstr>
      <vt:lpstr>Voltaic Cell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CIRCUIT AND RESISTANCE</dc:title>
  <dc:creator>HCET-064</dc:creator>
  <cp:lastModifiedBy>NIKUNJ PATEL</cp:lastModifiedBy>
  <cp:revision>7</cp:revision>
  <dcterms:created xsi:type="dcterms:W3CDTF">2013-12-19T08:30:46Z</dcterms:created>
  <dcterms:modified xsi:type="dcterms:W3CDTF">2013-12-20T12:58:00Z</dcterms:modified>
</cp:coreProperties>
</file>